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61" r:id="rId4"/>
    <p:sldId id="257" r:id="rId5"/>
    <p:sldId id="301" r:id="rId6"/>
    <p:sldId id="284" r:id="rId7"/>
    <p:sldId id="281" r:id="rId8"/>
    <p:sldId id="304" r:id="rId9"/>
    <p:sldId id="282" r:id="rId10"/>
    <p:sldId id="286" r:id="rId11"/>
    <p:sldId id="285" r:id="rId12"/>
    <p:sldId id="278" r:id="rId13"/>
    <p:sldId id="273" r:id="rId14"/>
    <p:sldId id="287" r:id="rId15"/>
    <p:sldId id="288" r:id="rId16"/>
    <p:sldId id="289" r:id="rId17"/>
    <p:sldId id="305" r:id="rId18"/>
    <p:sldId id="290" r:id="rId19"/>
    <p:sldId id="291" r:id="rId20"/>
    <p:sldId id="274" r:id="rId21"/>
    <p:sldId id="306" r:id="rId22"/>
    <p:sldId id="295" r:id="rId23"/>
    <p:sldId id="298" r:id="rId24"/>
    <p:sldId id="296" r:id="rId25"/>
    <p:sldId id="297" r:id="rId26"/>
    <p:sldId id="299" r:id="rId27"/>
    <p:sldId id="292" r:id="rId28"/>
    <p:sldId id="300" r:id="rId29"/>
    <p:sldId id="293" r:id="rId30"/>
    <p:sldId id="277" r:id="rId31"/>
    <p:sldId id="265" r:id="rId32"/>
    <p:sldId id="275" r:id="rId33"/>
    <p:sldId id="302" r:id="rId34"/>
    <p:sldId id="303" r:id="rId35"/>
    <p:sldId id="308" r:id="rId36"/>
    <p:sldId id="307" r:id="rId37"/>
    <p:sldId id="309" r:id="rId38"/>
    <p:sldId id="279" r:id="rId39"/>
    <p:sldId id="276" r:id="rId40"/>
    <p:sldId id="280" r:id="rId41"/>
    <p:sldId id="262" r:id="rId42"/>
    <p:sldId id="258" r:id="rId43"/>
    <p:sldId id="260" r:id="rId44"/>
    <p:sldId id="264" r:id="rId45"/>
    <p:sldId id="263" r:id="rId46"/>
    <p:sldId id="259" r:id="rId4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C73E4B-FBB9-4317-9376-676F1AAB4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FF30234-2DF7-4215-A646-2F015DA5E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3A7505-918F-437E-BB9C-D405DBDF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3F9DFE-97B1-4D3B-A53B-24F4DF4F5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8A5BB32-B3EE-477D-B877-B324715B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5773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36DEF-60EC-4B1E-8538-09F5D2B0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BCFE82A-626B-4C86-9DDD-F9EA8DD65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84D6354-A792-4164-A224-74170ED8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C45E0F-D584-4F44-9BB4-A4EFD9B8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EB8F96-BCE1-4B29-BF65-DAB8398E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674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FFFA261-408F-4454-9582-2A077C02E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5F46A87-3B59-4B00-BC65-FB9E91F00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B3921D-B460-425E-8B98-80889E75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565A1E-3715-4A7B-A00D-DEB35206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A598DA-CC01-4C5D-870A-01A42CF8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68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1BBF-FE46-4D13-A1E9-8E9B78B2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F5674A-A4F1-46B1-A657-875F32AAD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8D3FED-F9A1-4069-8AED-3989B9B6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479959-8513-4B1A-A1A0-37205894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B776D13-9637-41C1-A3CC-D042915D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280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5A2BCE-5B2C-4148-BEE1-DA898DD3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E628D7-17E7-45CB-9F39-599AA2214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386620-480B-4889-A2EC-19BBC2D5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2CAA7B-EA96-41F8-ADC1-BE8D667B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AADC31-DE50-48D6-AEFC-250E1720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8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56D86-804C-44DF-AEFE-3F7F4973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3FBDF4-2E74-4526-96EC-4A3367322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BCD066-3FD0-4086-96CA-F71484077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A709F95-48E2-4A88-B600-18C775E1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F6BF6DB-0A46-483D-A981-647C8FD3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4297D9A-6E06-4A27-ABF5-0F023A92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092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AFDB9-9E0A-4754-B74D-53B91985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109916-4BFE-418B-901B-DFFED073F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36D973A-5B0B-4919-95EA-F099C626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A08FBB3-4977-4C5D-84D7-8CE826C2F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7EBC760-8B43-4EDA-85C7-BD72DA974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091A655-5FFD-41CD-888A-2241E2E3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12994D3-06AD-43E4-AD7C-3F918914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EAB7DB2-D139-4394-A561-F51FABCF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9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54894-E99D-4531-BCDB-BDE84EC2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D78AEB4-7FCB-43C2-AE34-637982B4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090383E-1353-48CF-BA74-24494E9B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CFCAB9C-A708-4301-B4F1-9E352C07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057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99293B6-25BE-49BB-8C99-9751068D7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64F12E-7D5A-4D6E-B0B6-C9FE1F35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BCDC4D-8888-484D-9234-12AF7779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495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DC4E99-CECD-446C-A586-4E971593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9B101C-C56D-4367-9FF5-B5CF71AD2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FC96EB-1C1E-45E9-B969-3BCCF9AE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5F7042F-5057-4B7B-BFDA-39E0D021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C05F79-4D1D-43DF-A2CE-35981E65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E8BB351-E688-4474-992A-4B9736E0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38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DEA353-354F-47D2-A7C9-4C0EB845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98479D0-6000-4595-B8E4-EDDD29441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005D9F7-9A75-4104-95E6-B6DA4A429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A9ECF5C-CD10-40C8-A40A-BC14B7B8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D6BE03A-07BA-476D-A5D5-0C24EB2F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3E2EAB-EFF9-48F5-A262-D21F06DB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680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AF37DCA-70DB-4E07-A634-E388370E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3C896A-78BD-4CF2-8778-F3C2BE751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EF8227-624D-45FD-B8A7-C97AC8CB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0645A-EE6D-4A46-B3E6-462EB4D3E2BD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EA8B0C-6429-4CBF-9B4A-4929887A0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BA7ED6-3763-49D1-9862-DAEDCABF0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DAA52-B039-48B8-B137-097FE3A09A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38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44546-D07A-4CBE-B71E-53A2CEFC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Spectre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27D75E-F969-431E-95E4-B29BF9AD5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3012263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72B6859-9365-4DB8-99CD-1ADE1455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33" y="112156"/>
            <a:ext cx="9596734" cy="66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1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7F6E0-68BD-421E-8573-1CB1498D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82048A-6E67-446B-A7F3-4335F0972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Alessandro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- Different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r>
              <a:rPr lang="nl-NL" dirty="0"/>
              <a:t> of </a:t>
            </a:r>
            <a:r>
              <a:rPr lang="nl-NL" dirty="0" err="1"/>
              <a:t>undercurrent</a:t>
            </a:r>
            <a:r>
              <a:rPr lang="nl-NL" dirty="0"/>
              <a:t>?</a:t>
            </a:r>
            <a:br>
              <a:rPr lang="nl-NL" dirty="0"/>
            </a:br>
            <a:r>
              <a:rPr lang="nl-NL" dirty="0"/>
              <a:t>- Different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definition</a:t>
            </a:r>
            <a:r>
              <a:rPr lang="nl-NL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458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6A2DE-100B-44A2-8260-DC4AB352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 Series </a:t>
            </a:r>
            <a:r>
              <a:rPr lang="nl-NL" dirty="0" err="1"/>
              <a:t>following</a:t>
            </a:r>
            <a:r>
              <a:rPr lang="nl-NL" dirty="0"/>
              <a:t> Alessandro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586714A-CB22-44C5-850E-FEF1CA6AD9F9}"/>
              </a:ext>
            </a:extLst>
          </p:cNvPr>
          <p:cNvSpPr txBox="1"/>
          <p:nvPr/>
        </p:nvSpPr>
        <p:spPr>
          <a:xfrm>
            <a:off x="838200" y="1861457"/>
            <a:ext cx="106026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/>
              <a:t>Method:</a:t>
            </a:r>
          </a:p>
          <a:p>
            <a:pPr marL="457200" indent="-457200">
              <a:buFontTx/>
              <a:buChar char="-"/>
            </a:pPr>
            <a:r>
              <a:rPr lang="nl-NL" sz="3200" dirty="0" err="1"/>
              <a:t>Remove</a:t>
            </a:r>
            <a:r>
              <a:rPr lang="nl-NL" sz="3200" dirty="0"/>
              <a:t> 25 </a:t>
            </a:r>
            <a:r>
              <a:rPr lang="nl-NL" sz="3200" dirty="0" err="1"/>
              <a:t>year</a:t>
            </a:r>
            <a:r>
              <a:rPr lang="nl-NL" sz="3200" dirty="0"/>
              <a:t> running </a:t>
            </a:r>
            <a:r>
              <a:rPr lang="nl-NL" sz="3200" dirty="0" err="1"/>
              <a:t>mean</a:t>
            </a:r>
            <a:r>
              <a:rPr lang="nl-NL" sz="3200" dirty="0"/>
              <a:t>.</a:t>
            </a:r>
          </a:p>
          <a:p>
            <a:pPr marL="457200" indent="-457200">
              <a:buFontTx/>
              <a:buChar char="-"/>
            </a:pPr>
            <a:endParaRPr lang="nl-NL" sz="3200" dirty="0"/>
          </a:p>
          <a:p>
            <a:endParaRPr lang="nl-NL" sz="3200" dirty="0"/>
          </a:p>
          <a:p>
            <a:endParaRPr lang="nl-NL" sz="3200" dirty="0"/>
          </a:p>
          <a:p>
            <a:r>
              <a:rPr lang="nl-NL" sz="3200" dirty="0"/>
              <a:t>First, Ensemble </a:t>
            </a:r>
            <a:r>
              <a:rPr lang="nl-NL" sz="3200" dirty="0" err="1"/>
              <a:t>Mean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09115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5339100-0F4C-4029-9083-9FB163D7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3203650"/>
            <a:ext cx="8335771" cy="329298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BD941FB-B717-4061-85A9-92D2480A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93" y="361368"/>
            <a:ext cx="6970349" cy="2842282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F03DC980-BDDD-4B37-B311-28A77378E5D6}"/>
              </a:ext>
            </a:extLst>
          </p:cNvPr>
          <p:cNvSpPr txBox="1"/>
          <p:nvPr/>
        </p:nvSpPr>
        <p:spPr>
          <a:xfrm>
            <a:off x="9372601" y="4480809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232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5339100-0F4C-4029-9083-9FB163D7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256" y="3203650"/>
            <a:ext cx="5437486" cy="329298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31F0DE9-A4C0-43F0-90E5-4D7CD830A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57" y="129544"/>
            <a:ext cx="10534043" cy="2921706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7E7E763A-811A-4B60-8F55-BA92CA51A394}"/>
              </a:ext>
            </a:extLst>
          </p:cNvPr>
          <p:cNvSpPr txBox="1"/>
          <p:nvPr/>
        </p:nvSpPr>
        <p:spPr>
          <a:xfrm>
            <a:off x="9372601" y="4480809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788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5339100-0F4C-4029-9083-9FB163D7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2" y="3537750"/>
            <a:ext cx="8396442" cy="266710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48EAF56-49BC-4F91-8DF7-6ADB2A53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30" y="653143"/>
            <a:ext cx="6760028" cy="266710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1A75C427-361F-4F37-B4F9-448810B42CE6}"/>
              </a:ext>
            </a:extLst>
          </p:cNvPr>
          <p:cNvSpPr txBox="1"/>
          <p:nvPr/>
        </p:nvSpPr>
        <p:spPr>
          <a:xfrm>
            <a:off x="9372601" y="4480809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7401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5339100-0F4C-4029-9083-9FB163D7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" y="3203650"/>
            <a:ext cx="7802371" cy="329298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5CEDC3B-6A63-4A5F-8764-0499A877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57" y="0"/>
            <a:ext cx="6629400" cy="306213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379D0E0-3775-43B6-B1E0-BA5AF9F9635C}"/>
              </a:ext>
            </a:extLst>
          </p:cNvPr>
          <p:cNvSpPr txBox="1"/>
          <p:nvPr/>
        </p:nvSpPr>
        <p:spPr>
          <a:xfrm>
            <a:off x="9372601" y="4480809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4036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496C0C1-B00A-4218-B9EC-484A801B5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59" y="293914"/>
            <a:ext cx="7233281" cy="277635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28CBF1C-C291-4BB0-A919-80437D67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05" y="3037616"/>
            <a:ext cx="8041857" cy="329298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B1DF5D6-2C7C-486D-8E86-AA235EA1DFBB}"/>
              </a:ext>
            </a:extLst>
          </p:cNvPr>
          <p:cNvSpPr txBox="1"/>
          <p:nvPr/>
        </p:nvSpPr>
        <p:spPr>
          <a:xfrm>
            <a:off x="9372601" y="4480809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9683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5339100-0F4C-4029-9083-9FB163D7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6" y="3203650"/>
            <a:ext cx="7279856" cy="329298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58610D2-9DEE-4E16-95B2-9AD1C911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72" y="217714"/>
            <a:ext cx="6302829" cy="286294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5F644C8-01E7-49BF-A47C-96F7D0DBDB6F}"/>
              </a:ext>
            </a:extLst>
          </p:cNvPr>
          <p:cNvSpPr txBox="1"/>
          <p:nvPr/>
        </p:nvSpPr>
        <p:spPr>
          <a:xfrm>
            <a:off x="9372601" y="4480809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653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5339100-0F4C-4029-9083-9FB163D7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3203650"/>
            <a:ext cx="7704399" cy="329298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3AFC13CA-4FDC-40DC-88E2-9C1BDDFC8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44" y="361367"/>
            <a:ext cx="6771542" cy="294788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3DE43F2-32BD-4316-BEE5-65F4E304A9A0}"/>
              </a:ext>
            </a:extLst>
          </p:cNvPr>
          <p:cNvSpPr txBox="1"/>
          <p:nvPr/>
        </p:nvSpPr>
        <p:spPr>
          <a:xfrm>
            <a:off x="9372601" y="4480809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401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4B238-F42D-4BA3-A280-36819569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276C77-19D2-4C65-BF3E-E9228D02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Alessandro:</a:t>
            </a:r>
          </a:p>
          <a:p>
            <a:pPr lvl="1"/>
            <a:r>
              <a:rPr lang="nl-NL" dirty="0" err="1"/>
              <a:t>Coherence</a:t>
            </a:r>
            <a:r>
              <a:rPr lang="nl-NL" dirty="0"/>
              <a:t> Spectra</a:t>
            </a:r>
          </a:p>
          <a:p>
            <a:pPr lvl="1"/>
            <a:r>
              <a:rPr lang="nl-NL" dirty="0"/>
              <a:t>Time Series</a:t>
            </a:r>
          </a:p>
          <a:p>
            <a:r>
              <a:rPr lang="nl-NL" dirty="0" err="1"/>
              <a:t>Along</a:t>
            </a:r>
            <a:r>
              <a:rPr lang="nl-NL" dirty="0"/>
              <a:t> </a:t>
            </a:r>
            <a:r>
              <a:rPr lang="nl-NL" dirty="0" err="1"/>
              <a:t>trough</a:t>
            </a:r>
            <a:r>
              <a:rPr lang="nl-NL" dirty="0"/>
              <a:t> cross </a:t>
            </a:r>
            <a:r>
              <a:rPr lang="nl-NL" dirty="0" err="1"/>
              <a:t>section</a:t>
            </a:r>
            <a:endParaRPr lang="nl-NL" dirty="0"/>
          </a:p>
          <a:p>
            <a:r>
              <a:rPr lang="nl-NL" dirty="0"/>
              <a:t>PCA </a:t>
            </a:r>
            <a:r>
              <a:rPr lang="nl-NL" dirty="0" err="1"/>
              <a:t>animations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889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vak 8">
            <a:extLst>
              <a:ext uri="{FF2B5EF4-FFF2-40B4-BE49-F238E27FC236}">
                <a16:creationId xmlns:a16="http://schemas.microsoft.com/office/drawing/2014/main" id="{C2608461-CC36-4108-9827-4BEE5318799C}"/>
              </a:ext>
            </a:extLst>
          </p:cNvPr>
          <p:cNvSpPr txBox="1"/>
          <p:nvPr/>
        </p:nvSpPr>
        <p:spPr>
          <a:xfrm>
            <a:off x="3009900" y="4463143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At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times</a:t>
            </a:r>
            <a:r>
              <a:rPr lang="nl-NL" dirty="0"/>
              <a:t>: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some</a:t>
            </a:r>
            <a:r>
              <a:rPr lang="nl-NL" dirty="0"/>
              <a:t> occasions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bottom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is </a:t>
            </a:r>
            <a:r>
              <a:rPr lang="nl-NL" dirty="0" err="1"/>
              <a:t>oposite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barotropic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.</a:t>
            </a:r>
          </a:p>
          <a:p>
            <a:pPr marL="285750" indent="-285750">
              <a:buFontTx/>
              <a:buChar char="-"/>
            </a:pPr>
            <a:r>
              <a:rPr lang="nl-NL" dirty="0"/>
              <a:t> </a:t>
            </a:r>
            <a:r>
              <a:rPr lang="nl-NL" dirty="0" err="1"/>
              <a:t>However</a:t>
            </a:r>
            <a:r>
              <a:rPr lang="nl-NL" dirty="0"/>
              <a:t>: </a:t>
            </a:r>
            <a:r>
              <a:rPr lang="nl-NL" dirty="0" err="1"/>
              <a:t>barotropic</a:t>
            </a:r>
            <a:r>
              <a:rPr lang="nl-NL" dirty="0"/>
              <a:t> </a:t>
            </a:r>
            <a:r>
              <a:rPr lang="nl-NL" dirty="0" err="1"/>
              <a:t>currents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in line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!</a:t>
            </a:r>
          </a:p>
          <a:p>
            <a:endParaRPr lang="nl-NL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43FAC0F9-7F1A-4CCD-949A-2854D0D9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2" y="607037"/>
            <a:ext cx="11159728" cy="31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7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EC25949-9FAC-407F-804E-EF65D7EA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8" y="566058"/>
            <a:ext cx="11212623" cy="31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81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6A2DE-100B-44A2-8260-DC4AB352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 Series </a:t>
            </a:r>
            <a:r>
              <a:rPr lang="nl-NL" dirty="0" err="1"/>
              <a:t>following</a:t>
            </a:r>
            <a:r>
              <a:rPr lang="nl-NL" dirty="0"/>
              <a:t> Alessandro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586714A-CB22-44C5-850E-FEF1CA6AD9F9}"/>
              </a:ext>
            </a:extLst>
          </p:cNvPr>
          <p:cNvSpPr txBox="1"/>
          <p:nvPr/>
        </p:nvSpPr>
        <p:spPr>
          <a:xfrm>
            <a:off x="838200" y="1905506"/>
            <a:ext cx="10602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3200" dirty="0"/>
          </a:p>
          <a:p>
            <a:r>
              <a:rPr lang="nl-NL" sz="3200" dirty="0" err="1"/>
              <a:t>Now</a:t>
            </a:r>
            <a:r>
              <a:rPr lang="nl-NL" sz="3200" dirty="0"/>
              <a:t>, Ensemble Member </a:t>
            </a:r>
            <a:r>
              <a:rPr lang="nl-NL" sz="3200" dirty="0" err="1"/>
              <a:t>that</a:t>
            </a:r>
            <a:r>
              <a:rPr lang="nl-NL" sz="3200" dirty="0"/>
              <a:t> is more like Alessandro’s</a:t>
            </a:r>
          </a:p>
        </p:txBody>
      </p:sp>
    </p:spTree>
    <p:extLst>
      <p:ext uri="{BB962C8B-B14F-4D97-AF65-F5344CB8AC3E}">
        <p14:creationId xmlns:p14="http://schemas.microsoft.com/office/powerpoint/2010/main" val="25541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5339100-0F4C-4029-9083-9FB163D7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57" y="2917873"/>
            <a:ext cx="7704399" cy="329298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A929AB6-2C3B-4F47-A322-5286C78E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01" y="326572"/>
            <a:ext cx="5720998" cy="272193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AB6991D-0BC6-40AF-8773-519C73FC7D34}"/>
              </a:ext>
            </a:extLst>
          </p:cNvPr>
          <p:cNvSpPr txBox="1"/>
          <p:nvPr/>
        </p:nvSpPr>
        <p:spPr>
          <a:xfrm>
            <a:off x="9372601" y="4480809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0921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78652D9-A8A2-4B9E-AA3A-0DFA71FB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" y="-24055"/>
            <a:ext cx="5874746" cy="321815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72E7A72F-0C75-4770-AA17-A1EC65B46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948" y="3472542"/>
            <a:ext cx="6214356" cy="297235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6B34A39-C5BB-4180-8BA4-ACC20B51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948" y="8602"/>
            <a:ext cx="5963798" cy="312389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1816443-A214-4343-AF4E-D3C1FB794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2164" y="3226752"/>
            <a:ext cx="6383477" cy="330256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C9EA3B4-0327-431A-BCF7-14ECE00E3BD8}"/>
              </a:ext>
            </a:extLst>
          </p:cNvPr>
          <p:cNvSpPr txBox="1"/>
          <p:nvPr/>
        </p:nvSpPr>
        <p:spPr>
          <a:xfrm>
            <a:off x="9383486" y="6415615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3204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0048715-F89C-490F-91E3-C0667394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20" y="729343"/>
            <a:ext cx="8707159" cy="46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87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169F698-A6F2-44D7-BAB5-B80CAA55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15" y="674914"/>
            <a:ext cx="11647278" cy="32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8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F5818EA-147E-4B7B-A0E0-1A4B127B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58" y="0"/>
            <a:ext cx="7114446" cy="68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1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7F6E0-68BD-421E-8573-1CB1498D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82048A-6E67-446B-A7F3-4335F0972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general</a:t>
            </a:r>
            <a:r>
              <a:rPr lang="nl-NL" dirty="0"/>
              <a:t>, </a:t>
            </a:r>
            <a:r>
              <a:rPr lang="nl-NL" dirty="0" err="1"/>
              <a:t>mechanism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Alessandro shows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widely</a:t>
            </a:r>
            <a:r>
              <a:rPr lang="nl-NL" dirty="0"/>
              <a:t> present in </a:t>
            </a:r>
            <a:r>
              <a:rPr lang="nl-NL" dirty="0" err="1"/>
              <a:t>our</a:t>
            </a:r>
            <a:r>
              <a:rPr lang="nl-NL" dirty="0"/>
              <a:t> dataset. </a:t>
            </a:r>
          </a:p>
          <a:p>
            <a:r>
              <a:rPr lang="nl-NL" dirty="0"/>
              <a:t>It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in most cases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bottom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barotropic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follow </a:t>
            </a:r>
            <a:r>
              <a:rPr lang="nl-NL" dirty="0" err="1"/>
              <a:t>eachother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.</a:t>
            </a:r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barotropic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more </a:t>
            </a:r>
            <a:r>
              <a:rPr lang="nl-NL" dirty="0" err="1"/>
              <a:t>aligned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th</a:t>
            </a:r>
            <a:r>
              <a:rPr lang="nl-NL" dirty="0"/>
              <a:t> </a:t>
            </a:r>
          </a:p>
          <a:p>
            <a:r>
              <a:rPr lang="nl-NL" dirty="0"/>
              <a:t>Strong </a:t>
            </a:r>
            <a:r>
              <a:rPr lang="nl-NL" dirty="0" err="1"/>
              <a:t>noise</a:t>
            </a:r>
            <a:endParaRPr lang="nl-NL" dirty="0"/>
          </a:p>
          <a:p>
            <a:r>
              <a:rPr lang="nl-NL" dirty="0" err="1"/>
              <a:t>Problem</a:t>
            </a:r>
            <a:r>
              <a:rPr lang="nl-NL" dirty="0"/>
              <a:t>: different </a:t>
            </a:r>
            <a:r>
              <a:rPr lang="nl-NL" dirty="0" err="1"/>
              <a:t>region</a:t>
            </a:r>
            <a:r>
              <a:rPr lang="nl-NL" dirty="0"/>
              <a:t> of </a:t>
            </a:r>
            <a:r>
              <a:rPr lang="nl-NL" dirty="0" err="1"/>
              <a:t>undercurrent</a:t>
            </a:r>
            <a:r>
              <a:rPr lang="nl-NL" dirty="0"/>
              <a:t>? </a:t>
            </a:r>
            <a:r>
              <a:rPr lang="nl-NL" dirty="0" err="1"/>
              <a:t>Still</a:t>
            </a:r>
            <a:r>
              <a:rPr lang="nl-NL" dirty="0"/>
              <a:t>,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follow </a:t>
            </a:r>
            <a:r>
              <a:rPr lang="nl-NL" dirty="0" err="1"/>
              <a:t>the</a:t>
            </a:r>
            <a:r>
              <a:rPr lang="nl-NL" dirty="0"/>
              <a:t> IPO </a:t>
            </a:r>
            <a:r>
              <a:rPr lang="nl-NL" dirty="0" err="1"/>
              <a:t>better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9413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85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0FCAD-96AD-4ADF-BC5E-7B614E6D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Coherence</a:t>
            </a:r>
            <a:r>
              <a:rPr lang="nl-NL" dirty="0"/>
              <a:t> Spectrum </a:t>
            </a:r>
            <a:r>
              <a:rPr lang="nl-NL" dirty="0" err="1"/>
              <a:t>following</a:t>
            </a:r>
            <a:r>
              <a:rPr lang="nl-NL" dirty="0"/>
              <a:t> Alessandro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42C6B8E-5B37-476A-AE94-2973B34D4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7736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6A2DE-100B-44A2-8260-DC4AB352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Along</a:t>
            </a:r>
            <a:r>
              <a:rPr lang="nl-NL" dirty="0"/>
              <a:t> </a:t>
            </a:r>
            <a:r>
              <a:rPr lang="nl-NL" dirty="0" err="1"/>
              <a:t>Trough</a:t>
            </a:r>
            <a:r>
              <a:rPr lang="nl-NL" dirty="0"/>
              <a:t> Cross </a:t>
            </a:r>
            <a:r>
              <a:rPr lang="nl-NL" dirty="0" err="1"/>
              <a:t>Section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4688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C8B5062-D309-4BA9-A3A3-8AA9B347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21" y="613404"/>
            <a:ext cx="10419790" cy="563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B45352A-0D5A-4E2A-AAE2-339FDAE9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90" y="723174"/>
            <a:ext cx="8999705" cy="541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9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A489EAD-DA31-4A95-89F6-FAF76CE11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" y="0"/>
            <a:ext cx="12034158" cy="401138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0A0BC15-F146-4EE2-814F-42EED8C8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4011386"/>
            <a:ext cx="4913509" cy="29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93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DE03CE5-1840-44FE-BE99-98074E3D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1386"/>
            <a:ext cx="11789229" cy="3429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11BDD843-CFCA-42D6-AA44-0E3B0FDA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4011386"/>
            <a:ext cx="4913509" cy="29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25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EA3687E2-B539-4DEB-90FC-6FA0FC443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43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A9214B8-CE8C-42A5-82D1-7EBAC35E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7" y="1393371"/>
            <a:ext cx="11250387" cy="37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9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75D5D75B-54F1-4656-B3F7-29571F385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1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6A2DE-100B-44A2-8260-DC4AB352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PCA </a:t>
            </a:r>
            <a:r>
              <a:rPr lang="nl-NL" dirty="0" err="1"/>
              <a:t>animation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D607C37-5E2B-4297-ABA4-FDFF0E8DB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42" y="1690688"/>
            <a:ext cx="7679871" cy="511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0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12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7F2DE-C0F4-4A33-B9E7-AE37BB17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145"/>
          </a:xfrm>
        </p:spPr>
        <p:txBody>
          <a:bodyPr/>
          <a:lstStyle/>
          <a:p>
            <a:r>
              <a:rPr lang="nl-NL" dirty="0"/>
              <a:t>Method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D392795-778D-4C45-A994-814DB9B5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3" y="885145"/>
            <a:ext cx="10834234" cy="589394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301445C-A56E-477E-AC9D-70F760E36689}"/>
              </a:ext>
            </a:extLst>
          </p:cNvPr>
          <p:cNvSpPr txBox="1"/>
          <p:nvPr/>
        </p:nvSpPr>
        <p:spPr>
          <a:xfrm>
            <a:off x="5606142" y="1585624"/>
            <a:ext cx="173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>
                <a:solidFill>
                  <a:schemeClr val="bg1"/>
                </a:solidFill>
              </a:rPr>
              <a:t>Shelf</a:t>
            </a:r>
            <a:r>
              <a:rPr lang="nl-NL" b="1" dirty="0">
                <a:solidFill>
                  <a:schemeClr val="bg1"/>
                </a:solidFill>
              </a:rPr>
              <a:t> Break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582193F-FFBF-4D43-86DA-14F13238D4A8}"/>
              </a:ext>
            </a:extLst>
          </p:cNvPr>
          <p:cNvSpPr txBox="1"/>
          <p:nvPr/>
        </p:nvSpPr>
        <p:spPr>
          <a:xfrm>
            <a:off x="4577442" y="2286103"/>
            <a:ext cx="173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bg1"/>
                </a:solidFill>
              </a:rPr>
              <a:t>Bottom Box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AF4A977-8C51-45D1-A4BC-B09D5C965498}"/>
              </a:ext>
            </a:extLst>
          </p:cNvPr>
          <p:cNvSpPr txBox="1"/>
          <p:nvPr/>
        </p:nvSpPr>
        <p:spPr>
          <a:xfrm>
            <a:off x="5802085" y="3364424"/>
            <a:ext cx="173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chemeClr val="bg1"/>
                </a:solidFill>
              </a:rPr>
              <a:t>PITE</a:t>
            </a:r>
          </a:p>
        </p:txBody>
      </p:sp>
    </p:spTree>
    <p:extLst>
      <p:ext uri="{BB962C8B-B14F-4D97-AF65-F5344CB8AC3E}">
        <p14:creationId xmlns:p14="http://schemas.microsoft.com/office/powerpoint/2010/main" val="2125436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6A2DE-100B-44A2-8260-DC4AB352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17340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0D54E97-D562-410E-B1BB-68FFBC4B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57" y="140621"/>
            <a:ext cx="9525001" cy="671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91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6BC04736-CED0-4257-BA6D-D8248A64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60" y="210291"/>
            <a:ext cx="9876479" cy="64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70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98406477-A0E0-45EF-9F9F-73C676FD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536321"/>
            <a:ext cx="9120617" cy="613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00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CA749A8-0D13-47EA-8387-428D7977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85" y="242843"/>
            <a:ext cx="9053029" cy="63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00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EB697F97-05C3-4DBF-B0FA-83997D497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235943"/>
            <a:ext cx="9099068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24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73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AE93A3C-60C2-4C2C-AAC6-268DC04C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71" y="1306286"/>
            <a:ext cx="10016520" cy="40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9344C6-651A-404B-A594-D400FAD1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71"/>
            <a:ext cx="9179154" cy="635725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E35358F-661E-4EAC-B1FE-D61B7708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400" y="2301816"/>
            <a:ext cx="4178515" cy="2254366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BE44A59-8A0A-4972-8903-5A3AA32A594C}"/>
              </a:ext>
            </a:extLst>
          </p:cNvPr>
          <p:cNvSpPr txBox="1"/>
          <p:nvPr/>
        </p:nvSpPr>
        <p:spPr>
          <a:xfrm>
            <a:off x="9350829" y="1621971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174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945333A-3FCE-4E4C-8638-26B4BF70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16"/>
            <a:ext cx="9552358" cy="667356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B8E639B-1554-484D-B510-F787DB96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400" y="2301816"/>
            <a:ext cx="4178515" cy="225436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2B92A59-9644-4186-844C-0BF73A76BFE0}"/>
              </a:ext>
            </a:extLst>
          </p:cNvPr>
          <p:cNvSpPr txBox="1"/>
          <p:nvPr/>
        </p:nvSpPr>
        <p:spPr>
          <a:xfrm>
            <a:off x="9350829" y="1621971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763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638297C-5BA7-49BF-8AEE-C35FA149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67" y="685801"/>
            <a:ext cx="7531929" cy="508362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98B64B0-3DC9-4426-B022-616850B77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549" y="2124521"/>
            <a:ext cx="4178515" cy="225436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B283F1A-B87D-4325-8689-3CA6E4B75DA8}"/>
              </a:ext>
            </a:extLst>
          </p:cNvPr>
          <p:cNvSpPr txBox="1"/>
          <p:nvPr/>
        </p:nvSpPr>
        <p:spPr>
          <a:xfrm>
            <a:off x="9350829" y="1621971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861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71EDC35-52E2-41C1-82BE-0F4595FB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4078" cy="669183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6D6A1ABD-D009-4BCD-9128-DE78CE561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571" y="2443330"/>
            <a:ext cx="4178515" cy="225436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B124E7B-C089-420F-AF19-A3B32530F3AE}"/>
              </a:ext>
            </a:extLst>
          </p:cNvPr>
          <p:cNvSpPr txBox="1"/>
          <p:nvPr/>
        </p:nvSpPr>
        <p:spPr>
          <a:xfrm>
            <a:off x="9350829" y="1621971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Silvano,concept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67376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225</Words>
  <Application>Microsoft Office PowerPoint</Application>
  <PresentationFormat>Breedbeeld</PresentationFormat>
  <Paragraphs>50</Paragraphs>
  <Slides>46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Kantoorthema</vt:lpstr>
      <vt:lpstr>Spectre</vt:lpstr>
      <vt:lpstr>Content</vt:lpstr>
      <vt:lpstr>Coherence Spectrum following Alessandro</vt:lpstr>
      <vt:lpstr>Method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Conclusion</vt:lpstr>
      <vt:lpstr>Time Series following Alessandro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Time Series following Alessandro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Conclusion</vt:lpstr>
      <vt:lpstr>PowerPoint-presentatie</vt:lpstr>
      <vt:lpstr>Along Trough Cross Section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PCA animation</vt:lpstr>
      <vt:lpstr>PowerPoint-presentatie</vt:lpstr>
      <vt:lpstr>Extra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Spectre</dc:title>
  <dc:creator>Janzing, G.W. (Joren)</dc:creator>
  <cp:lastModifiedBy>Janzing, G.W. (Joren)</cp:lastModifiedBy>
  <cp:revision>9</cp:revision>
  <dcterms:created xsi:type="dcterms:W3CDTF">2022-03-31T15:17:12Z</dcterms:created>
  <dcterms:modified xsi:type="dcterms:W3CDTF">2022-04-27T16:10:26Z</dcterms:modified>
</cp:coreProperties>
</file>